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01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3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80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6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60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75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9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6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64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4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2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3AEE-606A-47C9-BBFB-B16F47142A09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C624-EF5B-4504-A32C-5912A4B1A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06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3982618"/>
            <a:ext cx="5272104" cy="1854558"/>
            <a:chOff x="0" y="3982618"/>
            <a:chExt cx="5272104" cy="1854558"/>
          </a:xfrm>
        </p:grpSpPr>
        <p:sp>
          <p:nvSpPr>
            <p:cNvPr id="4" name="Rectangle 3"/>
            <p:cNvSpPr/>
            <p:nvPr/>
          </p:nvSpPr>
          <p:spPr>
            <a:xfrm>
              <a:off x="0" y="3982618"/>
              <a:ext cx="5272104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80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List &amp; State</a:t>
              </a:r>
              <a:endParaRPr lang="en-US" sz="8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07205" y="5067735"/>
              <a:ext cx="2657693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(pass)</a:t>
              </a:r>
              <a:endPara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07205" y="2099712"/>
            <a:ext cx="8786364" cy="1876325"/>
            <a:chOff x="1307205" y="2099712"/>
            <a:chExt cx="8786364" cy="1876325"/>
          </a:xfrm>
        </p:grpSpPr>
        <p:sp>
          <p:nvSpPr>
            <p:cNvPr id="5" name="Rectangle 4"/>
            <p:cNvSpPr/>
            <p:nvPr/>
          </p:nvSpPr>
          <p:spPr>
            <a:xfrm>
              <a:off x="1307205" y="2099712"/>
              <a:ext cx="8786364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80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Describe &amp; Explain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368412" y="3206596"/>
              <a:ext cx="2657693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(merit)</a:t>
              </a:r>
              <a:endPara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85519" y="139611"/>
            <a:ext cx="8206481" cy="1833902"/>
            <a:chOff x="3985519" y="139611"/>
            <a:chExt cx="8206481" cy="1833902"/>
          </a:xfrm>
        </p:grpSpPr>
        <p:sp>
          <p:nvSpPr>
            <p:cNvPr id="6" name="Rectangle 5"/>
            <p:cNvSpPr/>
            <p:nvPr/>
          </p:nvSpPr>
          <p:spPr>
            <a:xfrm>
              <a:off x="3985519" y="139611"/>
              <a:ext cx="8206481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80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Evaluate &amp; Justify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559690" y="1204072"/>
              <a:ext cx="3058138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(distinction)</a:t>
              </a:r>
              <a:endPara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925" y="6326530"/>
            <a:ext cx="1048240" cy="424556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0472165" y="5603342"/>
            <a:ext cx="1719835" cy="1254658"/>
            <a:chOff x="10472165" y="5603342"/>
            <a:chExt cx="1719835" cy="1254658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2313" y="5603342"/>
              <a:ext cx="1228817" cy="70176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2165" y="6240623"/>
              <a:ext cx="1719835" cy="6173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69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Dixons Academies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 Ward</dc:creator>
  <cp:lastModifiedBy>Clair Ward</cp:lastModifiedBy>
  <cp:revision>6</cp:revision>
  <dcterms:created xsi:type="dcterms:W3CDTF">2017-09-27T14:37:29Z</dcterms:created>
  <dcterms:modified xsi:type="dcterms:W3CDTF">2017-09-27T16:42:06Z</dcterms:modified>
</cp:coreProperties>
</file>